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modernComment_100_EE48C6E3.xml" ContentType="application/vnd.ms-powerpoint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1" r:id="rId5"/>
    <p:sldId id="262" r:id="rId6"/>
    <p:sldId id="263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52D1DB-D89C-2F91-7289-A1B95CD5B5FD}" name="Jennifer Geyer" initials="JG" userId="bcbae4fbc36e896b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16535CE-577A-4876-A4F2-DD01A8571242}" v="5" dt="2022-08-10T17:44:30.112"/>
  </p1510:revLst>
</p1510:revInfo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89" autoAdjust="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Geyer" userId="bcbae4fbc36e896b" providerId="LiveId" clId="{616535CE-577A-4876-A4F2-DD01A8571242}"/>
    <pc:docChg chg="custSel modSld">
      <pc:chgData name="Jennifer Geyer" userId="bcbae4fbc36e896b" providerId="LiveId" clId="{616535CE-577A-4876-A4F2-DD01A8571242}" dt="2022-08-10T17:48:40.272" v="268" actId="20577"/>
      <pc:docMkLst>
        <pc:docMk/>
      </pc:docMkLst>
      <pc:sldChg chg="addCm modNotesTx">
        <pc:chgData name="Jennifer Geyer" userId="bcbae4fbc36e896b" providerId="LiveId" clId="{616535CE-577A-4876-A4F2-DD01A8571242}" dt="2022-08-10T17:46:46.437" v="48" actId="20577"/>
        <pc:sldMkLst>
          <pc:docMk/>
          <pc:sldMk cId="3997746915" sldId="256"/>
        </pc:sldMkLst>
      </pc:sldChg>
      <pc:sldChg chg="modNotesTx">
        <pc:chgData name="Jennifer Geyer" userId="bcbae4fbc36e896b" providerId="LiveId" clId="{616535CE-577A-4876-A4F2-DD01A8571242}" dt="2022-08-10T17:47:14.014" v="118" actId="20577"/>
        <pc:sldMkLst>
          <pc:docMk/>
          <pc:sldMk cId="3671418030" sldId="258"/>
        </pc:sldMkLst>
      </pc:sldChg>
      <pc:sldChg chg="modNotesTx">
        <pc:chgData name="Jennifer Geyer" userId="bcbae4fbc36e896b" providerId="LiveId" clId="{616535CE-577A-4876-A4F2-DD01A8571242}" dt="2022-08-10T17:47:49.755" v="203" actId="20577"/>
        <pc:sldMkLst>
          <pc:docMk/>
          <pc:sldMk cId="2211844236" sldId="261"/>
        </pc:sldMkLst>
      </pc:sldChg>
      <pc:sldChg chg="modAnim">
        <pc:chgData name="Jennifer Geyer" userId="bcbae4fbc36e896b" providerId="LiveId" clId="{616535CE-577A-4876-A4F2-DD01A8571242}" dt="2022-08-10T17:44:30.112" v="4"/>
        <pc:sldMkLst>
          <pc:docMk/>
          <pc:sldMk cId="3807003287" sldId="267"/>
        </pc:sldMkLst>
      </pc:sldChg>
      <pc:sldChg chg="modNotesTx">
        <pc:chgData name="Jennifer Geyer" userId="bcbae4fbc36e896b" providerId="LiveId" clId="{616535CE-577A-4876-A4F2-DD01A8571242}" dt="2022-08-10T17:48:40.272" v="268" actId="20577"/>
        <pc:sldMkLst>
          <pc:docMk/>
          <pc:sldMk cId="1013437121" sldId="269"/>
        </pc:sldMkLst>
      </pc:sldChg>
    </pc:docChg>
  </pc:docChgLst>
</pc:chgInfo>
</file>

<file path=ppt/comments/modernComment_100_EE48C6E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D7E51A7E-A41D-46C8-BE3D-9F24AF10C85E}" authorId="{6152D1DB-D89C-2F91-7289-A1B95CD5B5FD}" created="2022-08-10T17:46:02.416">
    <pc:sldMkLst xmlns:pc="http://schemas.microsoft.com/office/powerpoint/2013/main/command">
      <pc:docMk/>
      <pc:sldMk cId="3997746915" sldId="256"/>
    </pc:sldMkLst>
    <p188:txBody>
      <a:bodyPr/>
      <a:lstStyle/>
      <a:p>
        <a:r>
          <a:rPr lang="en-US"/>
          <a:t>Welcome everyone
Great school year
New system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3E10C-4735-4A0D-A76B-FFFBF4B6ED03}" type="datetimeFigureOut">
              <a:rPr lang="en-US" smtClean="0"/>
              <a:t>8/10/2022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D13D6A-DFDD-4B27-9F53-83C0CD9331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0T12:45:06.801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0T12:45:09.66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0,'38'2,"0"2,0 2,0 1,69 22,-106-28,210 60,-165-52,1-3,1-1,-1-3,84-6,-21 0,753 4,-821 3,1 1,-1 2,75 22,36 5,-121-28,0-1,0-2,0-2,1-1,-1-1,0-1,-1-2,63-19,-38 8,1 3,109-12,-131 19,-1-1,51-18,-57 15,1 1,0 2,0 1,37-3,150 8,-154 2,-25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0T12:45:14.129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0,'889'0,"-834"2,0 3,-1 1,1 3,53 17,206 78,-278-91,30 9,1-2,70 10,-56-21,0-3,120-8,-78-1,-56 5,55-2,-108-1,-1 0,1-1,-1-1,1 0,-1-1,19-8,21-14,-16 6,58-20,-83 36,0 1,0 0,0 0,0 1,1 1,-1 0,0 1,1 0,18 3,-18 1,1 0,-1 2,1-1,-1 1,-1 1,23 15,-21-12,0-1,1-1,0 0,28 9,4-8,1-2,0-2,0-2,88-6,-65 1,-33 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0T12:45:16.458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1 166,'0'-1,"0"-1,0 1,1 0,-1 0,0 0,1 0,-1 0,1 0,-1 0,1 0,0 0,-1 0,1 0,0 0,0 0,0 0,0 0,-1 1,1-1,0 0,0 1,0-1,1 1,-1-1,0 1,0-1,1 1,35-8,-31 7,73-6,129 6,20-2,-211 1,0-1,0-1,0-1,0-1,25-11,-25 9,0 1,0 1,1 0,0 2,19-3,70 0,-51 4,54-9,-5-1,1 4,139 7,-160 3,-45 1,0 2,47 11,-44-7,73 5,187-14,80 3,-164 31,-155-21,149 19,-173-27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0T12:45:23.217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0,'46'3,"87"15,14 1,-102-15,54 13,-54-8,55 3,68-13,-104-1,97 8,-120 1,58 17,29 6,-39-18,1-4,0-4,95-8,-142-1,46-12,-53 9,0 2,42-2,12 1,127-27,-127 18,128-8,557 21,-391 6,-332-3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0T12:45:25.914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44,'863'0,"-851"1,-1 0,0 1,-1 1,1 0,0 0,-1 1,1 0,-1 1,11 6,-7-3,0-1,0-1,1 0,20 4,25-2,0-2,1-3,83-7,-34 1,556 1,-628 0,0-1,41-10,45-5,225 12,-279 7,-34-3,0-2,-1-1,1-2,51-17,-50 13,-1 1,1 2,76-5,549 13,-264 3,-354-3,-7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0T12:45:28.262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0 210,'21'0,"43"1,1-4,78-12,-54 3,129 0,-130 9,132-19,36-32,171-25,-285 68,202 11,-136 4,-31-7,194 7,-331-1,-1 3,1 0,-1 3,-1 1,1 2,69 32,-80-29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8-10T12:45:29.760"/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  <inkml:brushProperty name="ignorePressure" value="1"/>
    </inkml:brush>
  </inkml:definitions>
  <inkml:trace contextRef="#ctx0" brushRef="#br0">1 290,'61'-5,"1"-2,-2-3,114-33,-16 3,-15 15,1 5,0 7,192 8,-316 3,1 0,-1-1,0 0,0-2,34-13,45-9,-10 15,1 4,105 5,112-9,-24-10,314 17,-305 8,378-3,-636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35CDE-2E0B-4188-96E9-ADF9ACB826A9}" type="datetimeFigureOut">
              <a:rPr lang="en-US" noProof="0" smtClean="0"/>
              <a:t>8/10/2022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D7B6F-E65C-42E7-86A5-0A01C6C95227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everyone</a:t>
            </a:r>
          </a:p>
          <a:p>
            <a:r>
              <a:rPr lang="en-US" dirty="0"/>
              <a:t>New school year</a:t>
            </a:r>
          </a:p>
          <a:p>
            <a:r>
              <a:rPr lang="en-US" dirty="0"/>
              <a:t>New system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1744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2405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Tonight I will be showing you how to navigate through the new system.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17516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Search website</a:t>
            </a:r>
          </a:p>
          <a:p>
            <a:r>
              <a:rPr lang="en-US" dirty="0" err="1"/>
              <a:t>Unername</a:t>
            </a:r>
            <a:r>
              <a:rPr lang="en-US" dirty="0"/>
              <a:t> is </a:t>
            </a:r>
            <a:r>
              <a:rPr lang="en-US" dirty="0" err="1"/>
              <a:t>first.lastname</a:t>
            </a:r>
            <a:endParaRPr lang="en-US" dirty="0"/>
          </a:p>
          <a:p>
            <a:r>
              <a:rPr lang="en-US" dirty="0"/>
              <a:t>Password must be set up through your 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097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5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43415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larger look at upcoming events in a more familiar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A1D7B6F-E65C-42E7-86A5-0A01C6C95227}" type="slidenum">
              <a:rPr lang="en-US" noProof="0" smtClean="0"/>
              <a:t>10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06829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Subtitle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</a:t>
            </a:r>
          </a:p>
        </p:txBody>
      </p:sp>
      <p:sp>
        <p:nvSpPr>
          <p:cNvPr id="42" name="Picture Placeholder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MONTH</a:t>
            </a:r>
            <a:br>
              <a:rPr lang="en-US" noProof="0"/>
            </a:br>
            <a:r>
              <a:rPr lang="en-US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phic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You!</a:t>
            </a:r>
          </a:p>
        </p:txBody>
      </p:sp>
      <p:grpSp>
        <p:nvGrpSpPr>
          <p:cNvPr id="23" name="Graphic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0" name="Picture Placeholder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 rot="720000">
            <a:off x="8526498" y="4052877"/>
            <a:ext cx="3689627" cy="642938"/>
          </a:xfrm>
        </p:spPr>
        <p:txBody>
          <a:bodyPr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phic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Presentation</a:t>
            </a:r>
            <a:br>
              <a:rPr lang="en-US" noProof="0"/>
            </a:br>
            <a:r>
              <a:rPr lang="en-US" noProof="0"/>
              <a:t>Title</a:t>
            </a: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1075" y="3345999"/>
            <a:ext cx="7319700" cy="1500187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1225" y="1825625"/>
            <a:ext cx="10442575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7608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42689"/>
            <a:ext cx="5157787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638097"/>
            <a:ext cx="5157787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42689"/>
            <a:ext cx="5183188" cy="56238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638097"/>
            <a:ext cx="5183188" cy="3184634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1347788"/>
            <a:ext cx="6172200" cy="433053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183188" y="1347788"/>
            <a:ext cx="6172200" cy="43305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7" name="Title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441" y="2373246"/>
            <a:ext cx="9303119" cy="21115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5" name="Graphic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Graphic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Divider Slide</a:t>
            </a:r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phic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26" name="Graphic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phic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85863" y="2088090"/>
            <a:ext cx="3103110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3" name="Text Placeholder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34" name="Text Placeholder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349603" y="2088090"/>
            <a:ext cx="2243918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7" name="Text Placeholder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3</a:t>
            </a:r>
          </a:p>
        </p:txBody>
      </p:sp>
      <p:sp>
        <p:nvSpPr>
          <p:cNvPr id="38" name="Text Placeholder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435716" y="2105869"/>
            <a:ext cx="2959116" cy="800100"/>
          </a:xfrm>
        </p:spPr>
        <p:txBody>
          <a:bodyPr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0" name="Text Placeholder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9172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3" name="Text Placeholder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590348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5" name="Text Placeholder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794793" y="2943573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6" name="Text Placeholder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876955" y="2942030"/>
            <a:ext cx="3517877" cy="800100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8" name="Text Placeholder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91722" y="5607548"/>
            <a:ext cx="3397251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9" name="Text Placeholder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94792" y="4909834"/>
            <a:ext cx="1698625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0" name="Text Placeholder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890713" y="4909834"/>
            <a:ext cx="2692939" cy="800100"/>
          </a:xfrm>
        </p:spPr>
        <p:txBody>
          <a:bodyPr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5" name="Picture Placeholder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891723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6" name="Picture Placeholder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2590348" y="3816446"/>
            <a:ext cx="1636776" cy="1618488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7" name="Picture Placeholder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4794793" y="3816446"/>
            <a:ext cx="2048256" cy="89611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58" name="Picture Placeholder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7876955" y="3864572"/>
            <a:ext cx="1481328" cy="75895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How to use this template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phic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1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8990" y="3392622"/>
            <a:ext cx="3913188" cy="2249488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19" name="Graphic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c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 dirty="0"/>
              <a:t>MM.DD.20XX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phic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2" name="Graphic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Text Layout 2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32841" y="3401290"/>
            <a:ext cx="4347933" cy="693295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32841" y="4200309"/>
            <a:ext cx="4347933" cy="1408743"/>
          </a:xfrm>
        </p:spPr>
        <p:txBody>
          <a:bodyPr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grpSp>
        <p:nvGrpSpPr>
          <p:cNvPr id="22" name="Graphic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phic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0139" y="3248025"/>
            <a:ext cx="4573338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Graphic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1" name="Graphic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Comparison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07363" y="3248025"/>
            <a:ext cx="5073411" cy="2311872"/>
          </a:xfrm>
        </p:spPr>
        <p:txBody>
          <a:bodyPr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Chart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3" name="Chart Placeholder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chart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c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Graphic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7" name="Graphic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Table Slide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5" name="Table Placeholder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5159375" y="1347788"/>
            <a:ext cx="6121400" cy="4090987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table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phic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grpSp>
        <p:nvGrpSpPr>
          <p:cNvPr id="9" name="Graphic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EDIT MASTER TEXT STYLES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5" name="Title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Big Picture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phic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A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3" name="Media Placeholder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743456" y="1113044"/>
            <a:ext cx="8705088" cy="405079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noProof="0"/>
              <a:t>Click icon to add media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noProof="0" dirty="0"/>
              <a:t> 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MM.DD.20XX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noProof="0" dirty="0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fld id="{98C0CDE5-970C-4CC4-BF43-0DA127E73E82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0_EE48C6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customXml" Target="../ink/ink6.xml"/><Relationship Id="rId18" Type="http://schemas.openxmlformats.org/officeDocument/2006/relationships/image" Target="../media/image2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17.png"/><Relationship Id="rId17" Type="http://schemas.openxmlformats.org/officeDocument/2006/relationships/customXml" Target="../ink/ink8.xml"/><Relationship Id="rId2" Type="http://schemas.openxmlformats.org/officeDocument/2006/relationships/image" Target="../media/image12.tmp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customXml" Target="../ink/ink4.xml"/><Relationship Id="rId1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535A0-9A52-40AD-972C-D0F96C9052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Alma Parent Training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Presented by Jennifer Heulings</a:t>
            </a:r>
            <a:endParaRPr lang="ru-RU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671E014-38A6-4604-84E2-0E92500FBC5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September 2022</a:t>
            </a:r>
            <a:endParaRPr lang="ru-RU" sz="2000" dirty="0"/>
          </a:p>
        </p:txBody>
      </p:sp>
      <p:pic>
        <p:nvPicPr>
          <p:cNvPr id="9" name="Picture Placeholder 8" descr="Kids on Desk Looking at Notebook">
            <a:extLst>
              <a:ext uri="{FF2B5EF4-FFF2-40B4-BE49-F238E27FC236}">
                <a16:creationId xmlns:a16="http://schemas.microsoft.com/office/drawing/2014/main" id="{F1EACC03-9DC7-4C77-9BAE-11CBF767B5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4976BA-1730-9832-1A90-9B334482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0831A5F-3AFE-CF66-7EBC-CF2F0D547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Calendar</a:t>
            </a:r>
          </a:p>
        </p:txBody>
      </p:sp>
      <p:pic>
        <p:nvPicPr>
          <p:cNvPr id="6" name="Picture 5" descr="Calendar&#10;&#10;Description automatically generated">
            <a:extLst>
              <a:ext uri="{FF2B5EF4-FFF2-40B4-BE49-F238E27FC236}">
                <a16:creationId xmlns:a16="http://schemas.microsoft.com/office/drawing/2014/main" id="{D7B67AB3-0EAA-D14F-FC71-FDB2A9CC8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5993" y="1730677"/>
            <a:ext cx="7695362" cy="419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43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9DD5C4F-6F27-C8A3-9260-4EF303D65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63743" y="5945824"/>
            <a:ext cx="64225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8C0CDE5-970C-4CC4-BF43-0DA127E73E82}" type="slidenum">
              <a:rPr lang="en-US" noProof="0" smtClean="0"/>
              <a:pPr>
                <a:spcAft>
                  <a:spcPts val="600"/>
                </a:spcAft>
              </a:pPr>
              <a:t>11</a:t>
            </a:fld>
            <a:endParaRPr lang="en-US" noProof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772D1E7-7F73-BAB3-FFE7-4659398F6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/>
          <a:lstStyle/>
          <a:p>
            <a:r>
              <a:rPr lang="en-US" dirty="0"/>
              <a:t>Student Section</a:t>
            </a:r>
          </a:p>
        </p:txBody>
      </p:sp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6B6CA9D-0B3E-145D-9CC2-D395C640345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02280" y="1096963"/>
            <a:ext cx="4997839" cy="3976687"/>
          </a:xfr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9B4BD04-C95E-A968-7B56-BD9D58E644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0886" y="1766632"/>
            <a:ext cx="4172751" cy="39760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6233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B648264-3E18-011B-1B5D-05A7AE22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BADE133-D8D2-5C43-D841-CD4ECD633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Messaging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1F3C43-7899-F9F8-1FC0-448F8047D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3" y="2034765"/>
            <a:ext cx="6324885" cy="103192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8DFC7F-DD3D-776E-BE40-AC8DC9A812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459" r="29122"/>
          <a:stretch/>
        </p:blipFill>
        <p:spPr>
          <a:xfrm>
            <a:off x="6945471" y="157172"/>
            <a:ext cx="4734465" cy="59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462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EBED74B-8A77-B608-1570-1A927A4E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13</a:t>
            </a:fld>
            <a:endParaRPr lang="en-US" noProof="0" dirty="0"/>
          </a:p>
        </p:txBody>
      </p:sp>
      <p:pic>
        <p:nvPicPr>
          <p:cNvPr id="8" name="Picture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E1A02F5-3718-AC36-9C33-58A0FB15783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-1004" b="20039"/>
          <a:stretch/>
        </p:blipFill>
        <p:spPr>
          <a:xfrm>
            <a:off x="4289531" y="174203"/>
            <a:ext cx="6785738" cy="6136746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9BBC9038-BEFC-930B-AE42-8C050D9F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Mobile App</a:t>
            </a:r>
          </a:p>
        </p:txBody>
      </p:sp>
    </p:spTree>
    <p:extLst>
      <p:ext uri="{BB962C8B-B14F-4D97-AF65-F5344CB8AC3E}">
        <p14:creationId xmlns:p14="http://schemas.microsoft.com/office/powerpoint/2010/main" val="25885934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ru-RU" dirty="0"/>
          </a:p>
        </p:txBody>
      </p:sp>
      <p:pic>
        <p:nvPicPr>
          <p:cNvPr id="7" name="Picture Placeholder 6" descr="Boy Carrying Red Backpack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7932" t="26156" r="14038" b="34430"/>
          <a:stretch/>
        </p:blipFill>
        <p:spPr>
          <a:xfrm>
            <a:off x="-1600" y="1096296"/>
            <a:ext cx="6052552" cy="5259842"/>
          </a:xfr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A9F9A-7914-429C-8B48-A81473A57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  <p:pic>
        <p:nvPicPr>
          <p:cNvPr id="25" name="Picture Placeholder 24" descr="Child Holding Pencil While coloring">
            <a:extLst>
              <a:ext uri="{FF2B5EF4-FFF2-40B4-BE49-F238E27FC236}">
                <a16:creationId xmlns:a16="http://schemas.microsoft.com/office/drawing/2014/main" id="{D25A3CAD-2ED9-4CC4-AC5F-E449BB76427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4240" y="793217"/>
            <a:ext cx="8877760" cy="6064783"/>
          </a:xfr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59139A-0794-42B5-84C4-5E9E21B10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452E5-4E5A-6ABE-21EC-A8BEF99060E1}"/>
              </a:ext>
            </a:extLst>
          </p:cNvPr>
          <p:cNvSpPr txBox="1"/>
          <p:nvPr/>
        </p:nvSpPr>
        <p:spPr>
          <a:xfrm rot="20810519">
            <a:off x="4787218" y="2353734"/>
            <a:ext cx="709506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What is get Alma?</a:t>
            </a:r>
          </a:p>
          <a:p>
            <a:pPr algn="ctr"/>
            <a:r>
              <a:rPr lang="en-US" sz="28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Alma is a secure, easy-to-use online system that brings important school information and tools together in one place. We expect this to bring staff, students, and parents together and make it easier to get a complete view of what's happening with each student's learning.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C6C59C-90B3-2586-4A39-4975762D3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005" y="2392535"/>
            <a:ext cx="2076356" cy="2072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47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37674" y="2124430"/>
            <a:ext cx="3014859" cy="3980562"/>
          </a:xfrm>
        </p:spPr>
        <p:txBody>
          <a:bodyPr>
            <a:normAutofit/>
          </a:bodyPr>
          <a:lstStyle/>
          <a:p>
            <a:r>
              <a:rPr lang="en-US" sz="2900" dirty="0">
                <a:latin typeface="The Hand Black" panose="03070902030502020204" pitchFamily="66" charset="0"/>
              </a:rPr>
              <a:t>Topic 1 -Logging in</a:t>
            </a:r>
          </a:p>
          <a:p>
            <a:r>
              <a:rPr lang="en-US" sz="2900" dirty="0">
                <a:latin typeface="The Hand Black" panose="03070902030502020204" pitchFamily="66" charset="0"/>
              </a:rPr>
              <a:t>	-Dashboard</a:t>
            </a:r>
          </a:p>
          <a:p>
            <a:pPr lvl="1"/>
            <a:r>
              <a:rPr lang="en-US" sz="2900" dirty="0">
                <a:latin typeface="The Hand Black" panose="03070902030502020204" pitchFamily="66" charset="0"/>
              </a:rPr>
              <a:t>	-Profile</a:t>
            </a:r>
          </a:p>
          <a:p>
            <a:r>
              <a:rPr lang="en-US" sz="2900" dirty="0">
                <a:latin typeface="The Hand Black" panose="03070902030502020204" pitchFamily="66" charset="0"/>
              </a:rPr>
              <a:t>	-Settings</a:t>
            </a:r>
          </a:p>
          <a:p>
            <a:r>
              <a:rPr lang="en-US" sz="2900" dirty="0">
                <a:latin typeface="The Hand Black" panose="03070902030502020204" pitchFamily="66" charset="0"/>
              </a:rPr>
              <a:t>Topic 2 – Calendar</a:t>
            </a:r>
          </a:p>
          <a:p>
            <a:r>
              <a:rPr lang="en-US" sz="2900" dirty="0">
                <a:latin typeface="The Hand Black" panose="03070902030502020204" pitchFamily="66" charset="0"/>
              </a:rPr>
              <a:t>Topic 3 – Student Section</a:t>
            </a:r>
          </a:p>
          <a:p>
            <a:r>
              <a:rPr lang="en-US" sz="2900" dirty="0">
                <a:latin typeface="The Hand Black" panose="03070902030502020204" pitchFamily="66" charset="0"/>
              </a:rPr>
              <a:t>Topic 4 – Messaging</a:t>
            </a:r>
          </a:p>
        </p:txBody>
      </p:sp>
      <p:pic>
        <p:nvPicPr>
          <p:cNvPr id="17" name="Picture Placeholder 16" descr="Boy Reading Book">
            <a:extLst>
              <a:ext uri="{FF2B5EF4-FFF2-40B4-BE49-F238E27FC236}">
                <a16:creationId xmlns:a16="http://schemas.microsoft.com/office/drawing/2014/main" id="{C8B885F2-2AC2-46A9-9D9B-71123D1A1F6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20000">
            <a:off x="6384187" y="209524"/>
            <a:ext cx="4647699" cy="547210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Logging 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1225" y="2895330"/>
            <a:ext cx="3328024" cy="1700784"/>
          </a:xfrm>
        </p:spPr>
        <p:txBody>
          <a:bodyPr tIns="180000" bIns="108000">
            <a:normAutofit fontScale="77500" lnSpcReduction="20000"/>
          </a:bodyPr>
          <a:lstStyle/>
          <a:p>
            <a:r>
              <a:rPr lang="en-US" dirty="0"/>
              <a:t>Search: crosschristian.getalma.com</a:t>
            </a:r>
          </a:p>
          <a:p>
            <a:endParaRPr lang="en-US" dirty="0"/>
          </a:p>
          <a:p>
            <a:r>
              <a:rPr lang="en-US" dirty="0"/>
              <a:t>Username: </a:t>
            </a:r>
            <a:r>
              <a:rPr lang="en-US" dirty="0" err="1"/>
              <a:t>first.last</a:t>
            </a:r>
            <a:endParaRPr lang="en-US" dirty="0"/>
          </a:p>
          <a:p>
            <a:r>
              <a:rPr lang="en-US" dirty="0"/>
              <a:t>Password: must be set up through an email that will be sent to you.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DFCAC5D1-C0E5-87BA-965B-4705D0E6B4A5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</p:sp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6F43CDC-AB32-14DA-958D-02A580D9D8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5103"/>
          <a:stretch/>
        </p:blipFill>
        <p:spPr>
          <a:xfrm>
            <a:off x="5195592" y="98362"/>
            <a:ext cx="6085183" cy="55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4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CA1C1A-BC0A-4E81-82F8-5ACE20F86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07F06-C190-4897-A2E9-0AA8E6684053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395834" y="336163"/>
            <a:ext cx="7410166" cy="1654869"/>
          </a:xfrm>
        </p:spPr>
        <p:txBody>
          <a:bodyPr/>
          <a:lstStyle/>
          <a:p>
            <a:r>
              <a:rPr lang="en-US" dirty="0"/>
              <a:t>The dashboard will have a calendar showing fundraisers, events, assignments, and other important information.</a:t>
            </a:r>
          </a:p>
          <a:p>
            <a:r>
              <a:rPr lang="en-US" dirty="0"/>
              <a:t>You will see your child(ren) with a list of classes below.</a:t>
            </a:r>
          </a:p>
          <a:p>
            <a:r>
              <a:rPr lang="en-US" dirty="0"/>
              <a:t>On the right you will see a side menu bar.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9B2A57-9893-4BCD-AA1A-122310BC6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725C8C-B6FF-4BEE-B7F0-3DFD7C273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7FE372C0-58AA-88EA-9D14-E0939EE841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68880"/>
            <a:ext cx="10669166" cy="435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577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5AB00-1C5C-4EB0-B93F-C03AB7A9B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346" y="5296282"/>
            <a:ext cx="3968496" cy="832104"/>
          </a:xfrm>
        </p:spPr>
        <p:txBody>
          <a:bodyPr>
            <a:normAutofit fontScale="90000"/>
          </a:bodyPr>
          <a:lstStyle/>
          <a:p>
            <a:r>
              <a:rPr lang="en-US" dirty="0"/>
              <a:t>If you click your initials in the top right corner a drop down menu will appear.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6158BA-8D0B-4C52-9952-51D361C7F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smtClean="0"/>
              <a:t>6</a:t>
            </a:fld>
            <a:endParaRPr lang="en-US" dirty="0"/>
          </a:p>
        </p:txBody>
      </p:sp>
      <p:pic>
        <p:nvPicPr>
          <p:cNvPr id="7" name="Picture 6" descr="A picture containing application&#10;&#10;Description automatically generated">
            <a:extLst>
              <a:ext uri="{FF2B5EF4-FFF2-40B4-BE49-F238E27FC236}">
                <a16:creationId xmlns:a16="http://schemas.microsoft.com/office/drawing/2014/main" id="{A525EC49-526E-6AF1-E7A7-D03265D53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966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6A2A902-2920-5909-5707-CEE8D6C96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8265755-F9F1-39B0-6D07-5CC31008E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</a:t>
            </a:r>
          </a:p>
        </p:txBody>
      </p:sp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F8CC95B-340F-0D72-70F6-6F760C11D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493" y="1238930"/>
            <a:ext cx="9586452" cy="438014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50440603-C53E-9526-8D7D-31677545F712}"/>
                  </a:ext>
                </a:extLst>
              </p14:cNvPr>
              <p14:cNvContentPartPr/>
              <p14:nvPr/>
            </p14:nvContentPartPr>
            <p14:xfrm>
              <a:off x="5294555" y="4129316"/>
              <a:ext cx="360" cy="36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50440603-C53E-9526-8D7D-31677545F7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40915" y="4021676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DB5D7C6-E31A-5EC0-8050-BE5BAC167EF9}"/>
                  </a:ext>
                </a:extLst>
              </p14:cNvPr>
              <p14:cNvContentPartPr/>
              <p14:nvPr/>
            </p14:nvContentPartPr>
            <p14:xfrm>
              <a:off x="5220395" y="4114556"/>
              <a:ext cx="1238400" cy="7560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DB5D7C6-E31A-5EC0-8050-BE5BAC167E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66755" y="4006556"/>
                <a:ext cx="134604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DCF6A96-A664-B821-D671-57EDFAF84154}"/>
                  </a:ext>
                </a:extLst>
              </p14:cNvPr>
              <p14:cNvContentPartPr/>
              <p14:nvPr/>
            </p14:nvContentPartPr>
            <p14:xfrm>
              <a:off x="5176475" y="5368076"/>
              <a:ext cx="1297080" cy="91440"/>
            </p14:xfrm>
          </p:contentPart>
        </mc:Choice>
        <mc:Fallback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DCF6A96-A664-B821-D671-57EDFAF8415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22835" y="5260076"/>
                <a:ext cx="1404720" cy="30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A31F2269-94A2-B3C1-2B86-9959ACF981D9}"/>
                  </a:ext>
                </a:extLst>
              </p14:cNvPr>
              <p14:cNvContentPartPr/>
              <p14:nvPr/>
            </p14:nvContentPartPr>
            <p14:xfrm>
              <a:off x="5190875" y="5456276"/>
              <a:ext cx="1149480" cy="59760"/>
            </p14:xfrm>
          </p:contentPart>
        </mc:Choice>
        <mc:Fallback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A31F2269-94A2-B3C1-2B86-9959ACF981D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37235" y="5348636"/>
                <a:ext cx="125712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7E2B9E3-E3FC-6810-1373-A1226530E7AF}"/>
                  </a:ext>
                </a:extLst>
              </p14:cNvPr>
              <p14:cNvContentPartPr/>
              <p14:nvPr/>
            </p14:nvContentPartPr>
            <p14:xfrm>
              <a:off x="9394595" y="3996836"/>
              <a:ext cx="1382040" cy="6156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7E2B9E3-E3FC-6810-1373-A1226530E7A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340595" y="3888836"/>
                <a:ext cx="1489680" cy="27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9BF7E98-F16F-A80C-074F-34BCFF1ACA88}"/>
                  </a:ext>
                </a:extLst>
              </p14:cNvPr>
              <p14:cNvContentPartPr/>
              <p14:nvPr/>
            </p14:nvContentPartPr>
            <p14:xfrm>
              <a:off x="9408995" y="4644476"/>
              <a:ext cx="1608480" cy="4860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9BF7E98-F16F-A80C-074F-34BCFF1ACA8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355355" y="4536836"/>
                <a:ext cx="17161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47A333A-B5A9-4997-C67E-949167B3BB55}"/>
                  </a:ext>
                </a:extLst>
              </p14:cNvPr>
              <p14:cNvContentPartPr/>
              <p14:nvPr/>
            </p14:nvContentPartPr>
            <p14:xfrm>
              <a:off x="9394595" y="5204636"/>
              <a:ext cx="1153800" cy="7596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47A333A-B5A9-4997-C67E-949167B3BB5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340595" y="5096636"/>
                <a:ext cx="1261440" cy="29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6FC5648-E811-CF17-753C-A66A60099986}"/>
                  </a:ext>
                </a:extLst>
              </p14:cNvPr>
              <p14:cNvContentPartPr/>
              <p14:nvPr/>
            </p14:nvContentPartPr>
            <p14:xfrm>
              <a:off x="9350315" y="5323076"/>
              <a:ext cx="1473840" cy="10440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6FC5648-E811-CF17-753C-A66A6009998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9296675" y="5215076"/>
                <a:ext cx="1581480" cy="32004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31FC31D-905B-B621-F20D-FDAA82484D6F}"/>
              </a:ext>
            </a:extLst>
          </p:cNvPr>
          <p:cNvSpPr txBox="1"/>
          <p:nvPr/>
        </p:nvSpPr>
        <p:spPr>
          <a:xfrm>
            <a:off x="71284" y="2080651"/>
            <a:ext cx="24629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The Hand Black" panose="03070902030502020204" pitchFamily="66" charset="0"/>
              </a:rPr>
              <a:t>Here you will find your information. This makes address or phone number changes a breeze!</a:t>
            </a:r>
          </a:p>
        </p:txBody>
      </p:sp>
    </p:spTree>
    <p:extLst>
      <p:ext uri="{BB962C8B-B14F-4D97-AF65-F5344CB8AC3E}">
        <p14:creationId xmlns:p14="http://schemas.microsoft.com/office/powerpoint/2010/main" val="286716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5811D9-9226-4397-6D40-10EA484CB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574E92F-2347-5BE3-7920-9DC31D1E9C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Settings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B39DF40-A9EB-5146-EE4E-438D66972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4" y="1992904"/>
            <a:ext cx="3153326" cy="3952920"/>
          </a:xfrm>
          <a:prstGeom prst="rect">
            <a:avLst/>
          </a:prstGeom>
        </p:spPr>
      </p:pic>
      <p:sp>
        <p:nvSpPr>
          <p:cNvPr id="7" name="Arrow: Left 6">
            <a:extLst>
              <a:ext uri="{FF2B5EF4-FFF2-40B4-BE49-F238E27FC236}">
                <a16:creationId xmlns:a16="http://schemas.microsoft.com/office/drawing/2014/main" id="{D1114E7B-9472-F640-2FA7-766A14728EE7}"/>
              </a:ext>
            </a:extLst>
          </p:cNvPr>
          <p:cNvSpPr/>
          <p:nvPr/>
        </p:nvSpPr>
        <p:spPr>
          <a:xfrm>
            <a:off x="2551471" y="4313903"/>
            <a:ext cx="1297858" cy="730045"/>
          </a:xfrm>
          <a:prstGeom prst="leftArrow">
            <a:avLst/>
          </a:prstGeom>
          <a:gradFill>
            <a:gsLst>
              <a:gs pos="0">
                <a:schemeClr val="tx1"/>
              </a:gs>
              <a:gs pos="100000">
                <a:schemeClr val="tx2"/>
              </a:gs>
            </a:gsLst>
            <a:lin ang="36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6CE549D-3DAA-0339-A3CD-E00E43BEBD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334" y="903477"/>
            <a:ext cx="7611537" cy="3410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0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9F967-4056-0B4D-5BD5-163E8D8EE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2651" y="4582745"/>
            <a:ext cx="5504962" cy="1996240"/>
          </a:xfrm>
        </p:spPr>
        <p:txBody>
          <a:bodyPr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You can select whether you receive a phone call or a text notification. The call or text will come from a 503 number. 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Also, how you would like to know about missing assignments.</a:t>
            </a:r>
            <a:br>
              <a:rPr lang="en-US" sz="1600" dirty="0"/>
            </a:br>
            <a:br>
              <a:rPr lang="en-US" sz="1600" dirty="0"/>
            </a:br>
            <a:r>
              <a:rPr lang="en-US" sz="1600" dirty="0"/>
              <a:t>After you have made your changes don’t forget to click save!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939955-50E0-983A-4C0B-24719D750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0CDE5-970C-4CC4-BF43-0DA127E73E82}" type="slidenum">
              <a:rPr lang="en-US" noProof="0" smtClean="0"/>
              <a:t>9</a:t>
            </a:fld>
            <a:endParaRPr lang="en-US" noProof="0" dirty="0"/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885FE83-C4F0-3B99-1E9B-59A51E6A2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647" y="279015"/>
            <a:ext cx="7659169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0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931380_win32_fixed.potx" id="{E785A672-7C90-4494-8194-CA0AD3121E17}" vid="{FDBCB3E4-366A-4650-A7CF-CC6B13FF34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Elementary school presentation</Template>
  <TotalTime>316</TotalTime>
  <Words>336</Words>
  <Application>Microsoft Office PowerPoint</Application>
  <PresentationFormat>Widescreen</PresentationFormat>
  <Paragraphs>60</Paragraphs>
  <Slides>14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Comic Sans MS</vt:lpstr>
      <vt:lpstr>Franklin Gothic Book</vt:lpstr>
      <vt:lpstr>The Hand Black</vt:lpstr>
      <vt:lpstr>Office Theme</vt:lpstr>
      <vt:lpstr>Alma Parent Training</vt:lpstr>
      <vt:lpstr>Welcome!</vt:lpstr>
      <vt:lpstr>Agenda</vt:lpstr>
      <vt:lpstr>Logging in</vt:lpstr>
      <vt:lpstr>Dashboard</vt:lpstr>
      <vt:lpstr>If you click your initials in the top right corner a drop down menu will appear. </vt:lpstr>
      <vt:lpstr>Profile</vt:lpstr>
      <vt:lpstr>Settings</vt:lpstr>
      <vt:lpstr>You can select whether you receive a phone call or a text notification. The call or text will come from a 503 number.   Also, how you would like to know about missing assignments.  After you have made your changes don’t forget to click save!</vt:lpstr>
      <vt:lpstr>Calendar</vt:lpstr>
      <vt:lpstr>Student Section</vt:lpstr>
      <vt:lpstr>Messaging</vt:lpstr>
      <vt:lpstr>Mobile App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Alma Parent Training</dc:title>
  <dc:creator>Jennifer Geyer</dc:creator>
  <cp:lastModifiedBy>Jennifer Geyer</cp:lastModifiedBy>
  <cp:revision>1</cp:revision>
  <dcterms:created xsi:type="dcterms:W3CDTF">2022-08-10T12:32:27Z</dcterms:created>
  <dcterms:modified xsi:type="dcterms:W3CDTF">2022-08-10T17:48:43Z</dcterms:modified>
</cp:coreProperties>
</file>